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6" r:id="rId5"/>
    <p:sldId id="267" r:id="rId6"/>
    <p:sldId id="265" r:id="rId7"/>
    <p:sldId id="263" r:id="rId8"/>
    <p:sldId id="264" r:id="rId9"/>
    <p:sldId id="268" r:id="rId10"/>
    <p:sldId id="261" r:id="rId11"/>
    <p:sldId id="271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8DE8"/>
    <a:srgbClr val="5932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ubble chart&#10;&#10;Description automatically generated">
            <a:extLst>
              <a:ext uri="{FF2B5EF4-FFF2-40B4-BE49-F238E27FC236}">
                <a16:creationId xmlns:a16="http://schemas.microsoft.com/office/drawing/2014/main" id="{424DA671-617A-67FA-8BAF-368F5B2F692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A0E1EF-90B8-338E-3B43-C198412A5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99569"/>
            <a:ext cx="9144000" cy="1715384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59328A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9B59FCF-1B78-4C7B-5E4A-D58805AC4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3914953"/>
            <a:ext cx="9144000" cy="876503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B78DE8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0662F8E-65AC-370A-C4A8-48C4ABB8C3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873" y="337917"/>
            <a:ext cx="5176124" cy="152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16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2D04-BD2B-E9B9-678F-A96F2021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B2180-E98B-3EE6-7904-453DFDD23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560" y="1448409"/>
            <a:ext cx="11210982" cy="479973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6012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C59D8-70DC-EFB5-ABA0-C98AE9391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1746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31F9F-6FE5-8422-23CA-A3899D946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15017"/>
            <a:ext cx="10515600" cy="2174633"/>
          </a:xfrm>
        </p:spPr>
        <p:txBody>
          <a:bodyPr/>
          <a:lstStyle>
            <a:lvl1pPr marL="0" indent="0">
              <a:buNone/>
              <a:defRPr sz="2400">
                <a:solidFill>
                  <a:srgbClr val="B78DE8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F38CAFC-FCC4-C8CF-59D1-A75D37210D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909" y="309918"/>
            <a:ext cx="3776482" cy="111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2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A1DE-B8A9-CD21-F2A2-E4E44144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639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9767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412A76C-3659-AC67-C537-496E5F4FCAE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4A31D0-1A2D-C18A-21FD-F32A91FE6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60" y="287566"/>
            <a:ext cx="11210982" cy="9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DCE32-ACBB-0EF4-B952-078080DBE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560" y="1272845"/>
            <a:ext cx="11210982" cy="4975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3282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59328A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martinfowler.com/bliki/GivenWhenTh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hyperlink" Target="https://www.selenium.dev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hyperlink" Target="https://specflow.org/" TargetMode="Externa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hyperlink" Target="https://www.twitch.tv/dddbrewup" TargetMode="External"/><Relationship Id="rId3" Type="http://schemas.openxmlformats.org/officeDocument/2006/relationships/image" Target="../media/image34.png"/><Relationship Id="rId7" Type="http://schemas.openxmlformats.org/officeDocument/2006/relationships/hyperlink" Target="https://github.com/cqrs-muflone" TargetMode="External"/><Relationship Id="rId12" Type="http://schemas.openxmlformats.org/officeDocument/2006/relationships/image" Target="../media/image39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rewup" TargetMode="External"/><Relationship Id="rId11" Type="http://schemas.openxmlformats.org/officeDocument/2006/relationships/image" Target="../media/image38.png"/><Relationship Id="rId5" Type="http://schemas.openxmlformats.org/officeDocument/2006/relationships/hyperlink" Target="mailto:alberto.acerbis@intre.it" TargetMode="External"/><Relationship Id="rId15" Type="http://schemas.openxmlformats.org/officeDocument/2006/relationships/image" Target="../media/image40.png"/><Relationship Id="rId10" Type="http://schemas.openxmlformats.org/officeDocument/2006/relationships/hyperlink" Target="https://albertoacerbis.com/" TargetMode="External"/><Relationship Id="rId4" Type="http://schemas.openxmlformats.org/officeDocument/2006/relationships/image" Target="../media/image35.png"/><Relationship Id="rId9" Type="http://schemas.openxmlformats.org/officeDocument/2006/relationships/image" Target="../media/image37.png"/><Relationship Id="rId14" Type="http://schemas.openxmlformats.org/officeDocument/2006/relationships/hyperlink" Target="https://github.com/ace68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82E7F-245F-5472-0B1A-870A964B43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BDD in </a:t>
            </a:r>
            <a:r>
              <a:rPr lang="en-GB" dirty="0" err="1"/>
              <a:t>Blazor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056EB-05E5-345A-716D-88C331D8C8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736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Document 11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64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What?</a:t>
            </a:r>
          </a:p>
        </p:txBody>
      </p:sp>
      <p:pic>
        <p:nvPicPr>
          <p:cNvPr id="7" name="Immagine 6">
            <a:hlinkClick r:id="rId2"/>
            <a:extLst>
              <a:ext uri="{FF2B5EF4-FFF2-40B4-BE49-F238E27FC236}">
                <a16:creationId xmlns:a16="http://schemas.microsoft.com/office/drawing/2014/main" id="{1844E786-F277-2F53-E497-9CDECA75F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288" y="2472799"/>
            <a:ext cx="7347537" cy="1855253"/>
          </a:xfrm>
          <a:prstGeom prst="rect">
            <a:avLst/>
          </a:prstGeom>
        </p:spPr>
      </p:pic>
      <p:pic>
        <p:nvPicPr>
          <p:cNvPr id="9" name="Immagine 8">
            <a:hlinkClick r:id="rId2"/>
            <a:extLst>
              <a:ext uri="{FF2B5EF4-FFF2-40B4-BE49-F238E27FC236}">
                <a16:creationId xmlns:a16="http://schemas.microsoft.com/office/drawing/2014/main" id="{D881612D-853F-64D0-8986-573A2CD1A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7831" y="4802263"/>
            <a:ext cx="883997" cy="89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Cosa ci serve?</a:t>
            </a:r>
          </a:p>
        </p:txBody>
      </p:sp>
      <p:pic>
        <p:nvPicPr>
          <p:cNvPr id="8" name="Immagine 7">
            <a:hlinkClick r:id="rId2"/>
            <a:extLst>
              <a:ext uri="{FF2B5EF4-FFF2-40B4-BE49-F238E27FC236}">
                <a16:creationId xmlns:a16="http://schemas.microsoft.com/office/drawing/2014/main" id="{2134A793-5E86-85A8-311C-CEA4112C6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052" y="1440008"/>
            <a:ext cx="9388654" cy="1988992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3EA079B-D2AE-A8D5-C073-8DC1795B5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052" y="1440008"/>
            <a:ext cx="1204064" cy="434378"/>
          </a:xfrm>
          <a:prstGeom prst="rect">
            <a:avLst/>
          </a:prstGeom>
        </p:spPr>
      </p:pic>
      <p:pic>
        <p:nvPicPr>
          <p:cNvPr id="11" name="Immagine 10">
            <a:hlinkClick r:id="rId5"/>
            <a:extLst>
              <a:ext uri="{FF2B5EF4-FFF2-40B4-BE49-F238E27FC236}">
                <a16:creationId xmlns:a16="http://schemas.microsoft.com/office/drawing/2014/main" id="{C80AA962-F3C8-1779-2388-8F6986EAA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145" y="4492081"/>
            <a:ext cx="6980525" cy="1165961"/>
          </a:xfrm>
          <a:prstGeom prst="rect">
            <a:avLst/>
          </a:prstGeom>
        </p:spPr>
      </p:pic>
      <p:pic>
        <p:nvPicPr>
          <p:cNvPr id="13" name="Immagine 12">
            <a:hlinkClick r:id="rId5"/>
            <a:extLst>
              <a:ext uri="{FF2B5EF4-FFF2-40B4-BE49-F238E27FC236}">
                <a16:creationId xmlns:a16="http://schemas.microsoft.com/office/drawing/2014/main" id="{ADE3794D-592D-9A11-FB20-2BD057C748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1052" y="4088187"/>
            <a:ext cx="1051651" cy="32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B01CC4-9C78-1B91-FF47-912479AD2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1243D0-A470-4845-F827-E465092C5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712" y="1623473"/>
            <a:ext cx="5428655" cy="3348213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2CA27458-7F50-86F6-5856-F764FBC6B47B}"/>
              </a:ext>
            </a:extLst>
          </p:cNvPr>
          <p:cNvSpPr/>
          <p:nvPr/>
        </p:nvSpPr>
        <p:spPr>
          <a:xfrm>
            <a:off x="5042711" y="1791745"/>
            <a:ext cx="54286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KEEP CALM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A49BBF3-35AE-9B40-5ACD-14B687CDE669}"/>
              </a:ext>
            </a:extLst>
          </p:cNvPr>
          <p:cNvSpPr/>
          <p:nvPr/>
        </p:nvSpPr>
        <p:spPr>
          <a:xfrm>
            <a:off x="5042711" y="3880086"/>
            <a:ext cx="54286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POTA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4FCCEA1-59CB-E8C9-F563-66BC488A4307}"/>
              </a:ext>
            </a:extLst>
          </p:cNvPr>
          <p:cNvSpPr/>
          <p:nvPr/>
        </p:nvSpPr>
        <p:spPr>
          <a:xfrm>
            <a:off x="5042711" y="2821670"/>
            <a:ext cx="54257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2049524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3" name="Segnaposto immagine 5" descr="Immagine che contiene persona, uomo, inpiedi, posando&#10;&#10;Descrizione generata automaticamente">
            <a:extLst>
              <a:ext uri="{FF2B5EF4-FFF2-40B4-BE49-F238E27FC236}">
                <a16:creationId xmlns:a16="http://schemas.microsoft.com/office/drawing/2014/main" id="{AE6B5D0C-EA22-7C2A-1C89-B8A0610B03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41" b="3341"/>
          <a:stretch>
            <a:fillRect/>
          </a:stretch>
        </p:blipFill>
        <p:spPr>
          <a:xfrm>
            <a:off x="6603958" y="1457248"/>
            <a:ext cx="1982704" cy="1850233"/>
          </a:xfrm>
          <a:prstGeom prst="rect">
            <a:avLst/>
          </a:prstGeom>
        </p:spPr>
      </p:pic>
      <p:pic>
        <p:nvPicPr>
          <p:cNvPr id="4" name="Picture 2" descr="GitHub Logomark">
            <a:extLst>
              <a:ext uri="{FF2B5EF4-FFF2-40B4-BE49-F238E27FC236}">
                <a16:creationId xmlns:a16="http://schemas.microsoft.com/office/drawing/2014/main" id="{4016026A-7C50-3F74-844B-74500AD78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486" y="3535445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90B4EB5-EAA6-8367-D1F2-FCAB31E2E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486" y="3161317"/>
            <a:ext cx="392173" cy="33496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E184793-08D8-8753-F813-9789D7068495}"/>
              </a:ext>
            </a:extLst>
          </p:cNvPr>
          <p:cNvSpPr txBox="1"/>
          <p:nvPr/>
        </p:nvSpPr>
        <p:spPr>
          <a:xfrm>
            <a:off x="1847547" y="3112060"/>
            <a:ext cx="3240281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5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E693B67-5551-559D-C08B-9C5BA2EC5B15}"/>
              </a:ext>
            </a:extLst>
          </p:cNvPr>
          <p:cNvSpPr txBox="1"/>
          <p:nvPr/>
        </p:nvSpPr>
        <p:spPr>
          <a:xfrm>
            <a:off x="1873416" y="3496280"/>
            <a:ext cx="3337295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6"/>
              </a:rPr>
              <a:t>https://github.com/brewup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AA3325F-2C1D-94AD-3665-E7F1317A7F32}"/>
              </a:ext>
            </a:extLst>
          </p:cNvPr>
          <p:cNvSpPr txBox="1"/>
          <p:nvPr/>
        </p:nvSpPr>
        <p:spPr>
          <a:xfrm>
            <a:off x="1873416" y="3960899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7"/>
              </a:rPr>
              <a:t>https://github.com/cqrs-muflone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E0C7225F-B918-357C-E8E3-535198A21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999" y="3564607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0865EB4E-446D-C1AD-BDD3-53A9A85E3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179" y="3564606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hlinkClick r:id="rId10"/>
            <a:extLst>
              <a:ext uri="{FF2B5EF4-FFF2-40B4-BE49-F238E27FC236}">
                <a16:creationId xmlns:a16="http://schemas.microsoft.com/office/drawing/2014/main" id="{7B121A59-D037-D2A2-87E7-2C118D4EC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264" y="4383052"/>
            <a:ext cx="2061467" cy="58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e 11">
            <a:extLst>
              <a:ext uri="{FF2B5EF4-FFF2-40B4-BE49-F238E27FC236}">
                <a16:creationId xmlns:a16="http://schemas.microsoft.com/office/drawing/2014/main" id="{09F5332B-BECA-FADE-7D19-09C24DBBF850}"/>
              </a:ext>
            </a:extLst>
          </p:cNvPr>
          <p:cNvSpPr/>
          <p:nvPr/>
        </p:nvSpPr>
        <p:spPr>
          <a:xfrm>
            <a:off x="1629254" y="1457248"/>
            <a:ext cx="2716949" cy="1121366"/>
          </a:xfrm>
          <a:prstGeom prst="ellipse">
            <a:avLst/>
          </a:prstGeom>
          <a:solidFill>
            <a:schemeClr val="accent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59328A"/>
              </a:solidFill>
              <a:highlight>
                <a:srgbClr val="0261C4"/>
              </a:highlight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83D1E9E-90A1-B75D-5E2B-5CFDEFE37C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91411" y="1814730"/>
            <a:ext cx="1792634" cy="406401"/>
          </a:xfrm>
          <a:prstGeom prst="rect">
            <a:avLst/>
          </a:prstGeom>
        </p:spPr>
      </p:pic>
      <p:sp>
        <p:nvSpPr>
          <p:cNvPr id="14" name="AutoShape 2" descr="Twitch: streaming live - App su Google Play">
            <a:extLst>
              <a:ext uri="{FF2B5EF4-FFF2-40B4-BE49-F238E27FC236}">
                <a16:creationId xmlns:a16="http://schemas.microsoft.com/office/drawing/2014/main" id="{AD5BBB21-DBBE-DB1C-8D53-11139D927E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89492" y="292732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D90A5BD-846C-6FDB-7907-4F20EDD69746}"/>
              </a:ext>
            </a:extLst>
          </p:cNvPr>
          <p:cNvSpPr txBox="1"/>
          <p:nvPr/>
        </p:nvSpPr>
        <p:spPr>
          <a:xfrm>
            <a:off x="1847547" y="4852701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3"/>
              </a:rPr>
              <a:t>https://www.twitch.tv/dddbrewup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2" descr="GitHub Logomark">
            <a:extLst>
              <a:ext uri="{FF2B5EF4-FFF2-40B4-BE49-F238E27FC236}">
                <a16:creationId xmlns:a16="http://schemas.microsoft.com/office/drawing/2014/main" id="{1576B592-0A32-2911-1F91-02FF1A9A0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94" y="4419377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9FD4D4F-B35C-3DD6-A69D-D1A19F05B7BD}"/>
              </a:ext>
            </a:extLst>
          </p:cNvPr>
          <p:cNvSpPr txBox="1"/>
          <p:nvPr/>
        </p:nvSpPr>
        <p:spPr>
          <a:xfrm>
            <a:off x="1847547" y="4369584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4"/>
              </a:rPr>
              <a:t>https://github.com/ace68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160866EE-43E8-0A1F-D417-EA0CEDE732D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86507" y="3975600"/>
            <a:ext cx="407452" cy="407452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FE5E5D82-3180-3D70-4CB1-44FB1EED040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92085" y="4858949"/>
            <a:ext cx="407452" cy="4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0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2AAC0-8C80-58D5-10B7-0FCDAEF8A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 </a:t>
            </a:r>
            <a:r>
              <a:rPr lang="en-GB" dirty="0" err="1"/>
              <a:t>grazie</a:t>
            </a:r>
            <a:r>
              <a:rPr lang="en-GB" dirty="0"/>
              <a:t> </a:t>
            </a:r>
            <a:r>
              <a:rPr lang="en-GB" dirty="0" err="1"/>
              <a:t>agli</a:t>
            </a:r>
            <a:r>
              <a:rPr lang="en-GB" dirty="0"/>
              <a:t> sponsor</a:t>
            </a:r>
          </a:p>
        </p:txBody>
      </p:sp>
      <p:pic>
        <p:nvPicPr>
          <p:cNvPr id="1028" name="Picture 4" descr="Logo Sponsor Ellycode">
            <a:extLst>
              <a:ext uri="{FF2B5EF4-FFF2-40B4-BE49-F238E27FC236}">
                <a16:creationId xmlns:a16="http://schemas.microsoft.com/office/drawing/2014/main" id="{55F86AA0-DB44-44F0-5835-62E54FA0D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42" y="1729545"/>
            <a:ext cx="3262418" cy="100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Innovidia">
            <a:extLst>
              <a:ext uri="{FF2B5EF4-FFF2-40B4-BE49-F238E27FC236}">
                <a16:creationId xmlns:a16="http://schemas.microsoft.com/office/drawing/2014/main" id="{00A60AE4-D214-8A04-FEEC-501339188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358" y="4709021"/>
            <a:ext cx="2337694" cy="6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Logo Sponsor QT2000">
            <a:extLst>
              <a:ext uri="{FF2B5EF4-FFF2-40B4-BE49-F238E27FC236}">
                <a16:creationId xmlns:a16="http://schemas.microsoft.com/office/drawing/2014/main" id="{C7EC7A68-329F-F689-E7F7-BF20D980A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979" y="4657638"/>
            <a:ext cx="1809227" cy="110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3B5E56-5CC1-C29E-3DB8-F1213C48E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560" y="1648071"/>
            <a:ext cx="3695700" cy="1149959"/>
          </a:xfrm>
          <a:prstGeom prst="rect">
            <a:avLst/>
          </a:prstGeom>
        </p:spPr>
      </p:pic>
      <p:pic>
        <p:nvPicPr>
          <p:cNvPr id="1026" name="Picture 2" descr="Logo Sponsor Improove">
            <a:extLst>
              <a:ext uri="{FF2B5EF4-FFF2-40B4-BE49-F238E27FC236}">
                <a16:creationId xmlns:a16="http://schemas.microsoft.com/office/drawing/2014/main" id="{DCB3A371-6A78-3D13-2E3B-457163439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742" y="1803276"/>
            <a:ext cx="3262419" cy="89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Logo Sponsor Microsoft">
            <a:extLst>
              <a:ext uri="{FF2B5EF4-FFF2-40B4-BE49-F238E27FC236}">
                <a16:creationId xmlns:a16="http://schemas.microsoft.com/office/drawing/2014/main" id="{21408184-AC8F-F89A-6871-6FB8874A7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264" y="3173256"/>
            <a:ext cx="3904942" cy="117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Logo Sponsor Elogic">
            <a:extLst>
              <a:ext uri="{FF2B5EF4-FFF2-40B4-BE49-F238E27FC236}">
                <a16:creationId xmlns:a16="http://schemas.microsoft.com/office/drawing/2014/main" id="{C52F82C2-AFD7-0EAD-762A-FD42F99CB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796" y="3343135"/>
            <a:ext cx="3067107" cy="837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21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2AAC0-8C80-58D5-10B7-0FCDAEF8A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 alle community </a:t>
            </a:r>
            <a:r>
              <a:rPr lang="en-GB" dirty="0" err="1"/>
              <a:t>che</a:t>
            </a:r>
            <a:r>
              <a:rPr lang="en-GB" dirty="0"/>
              <a:t> ci </a:t>
            </a:r>
            <a:r>
              <a:rPr lang="en-GB" dirty="0" err="1"/>
              <a:t>hanno</a:t>
            </a:r>
            <a:r>
              <a:rPr lang="en-GB" dirty="0"/>
              <a:t> </a:t>
            </a:r>
            <a:r>
              <a:rPr lang="en-GB" dirty="0" err="1"/>
              <a:t>supportato</a:t>
            </a:r>
            <a:endParaRPr lang="en-GB" dirty="0"/>
          </a:p>
        </p:txBody>
      </p:sp>
      <p:pic>
        <p:nvPicPr>
          <p:cNvPr id="2050" name="Picture 2" descr="Logo Community DotNetCode">
            <a:extLst>
              <a:ext uri="{FF2B5EF4-FFF2-40B4-BE49-F238E27FC236}">
                <a16:creationId xmlns:a16="http://schemas.microsoft.com/office/drawing/2014/main" id="{0E12FB1A-1530-61E8-B324-513B7ADAD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736" y="3818984"/>
            <a:ext cx="1168274" cy="1168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ogo Community UgiDotNet">
            <a:extLst>
              <a:ext uri="{FF2B5EF4-FFF2-40B4-BE49-F238E27FC236}">
                <a16:creationId xmlns:a16="http://schemas.microsoft.com/office/drawing/2014/main" id="{71FBEE89-F1C7-DD4D-91C8-248DC918C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2" y="1749318"/>
            <a:ext cx="1722071" cy="1377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ogo Community DotNetSide">
            <a:extLst>
              <a:ext uri="{FF2B5EF4-FFF2-40B4-BE49-F238E27FC236}">
                <a16:creationId xmlns:a16="http://schemas.microsoft.com/office/drawing/2014/main" id="{069CD0B1-5433-13C6-7621-411F480C6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614" y="1873634"/>
            <a:ext cx="2776472" cy="128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ogo Community XeDotNet">
            <a:extLst>
              <a:ext uri="{FF2B5EF4-FFF2-40B4-BE49-F238E27FC236}">
                <a16:creationId xmlns:a16="http://schemas.microsoft.com/office/drawing/2014/main" id="{305DB3AF-4953-D6AB-0692-191AF9958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363" y="2032545"/>
            <a:ext cx="1569901" cy="103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Logo Community DotNetToscana">
            <a:extLst>
              <a:ext uri="{FF2B5EF4-FFF2-40B4-BE49-F238E27FC236}">
                <a16:creationId xmlns:a16="http://schemas.microsoft.com/office/drawing/2014/main" id="{9C32B1E4-AAE8-66C4-95E6-8D224B5E9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648" y="1989128"/>
            <a:ext cx="2776472" cy="107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Logo Community DotNetLombardia">
            <a:extLst>
              <a:ext uri="{FF2B5EF4-FFF2-40B4-BE49-F238E27FC236}">
                <a16:creationId xmlns:a16="http://schemas.microsoft.com/office/drawing/2014/main" id="{DBAF4316-E9D5-4880-616D-692FE4827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123" y="4003317"/>
            <a:ext cx="2295525" cy="799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D102C92-0AF2-A068-BCD9-16E1076E3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0" t="27998" r="10579" b="31344"/>
          <a:stretch/>
        </p:blipFill>
        <p:spPr bwMode="auto">
          <a:xfrm>
            <a:off x="6829797" y="3890747"/>
            <a:ext cx="4165080" cy="103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Scenario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7FB97EBB-D233-8A28-9839-0AD4DDE90986}"/>
              </a:ext>
            </a:extLst>
          </p:cNvPr>
          <p:cNvCxnSpPr>
            <a:cxnSpLocks/>
          </p:cNvCxnSpPr>
          <p:nvPr/>
        </p:nvCxnSpPr>
        <p:spPr>
          <a:xfrm>
            <a:off x="3715419" y="3151480"/>
            <a:ext cx="1812954" cy="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DD57A423-68E5-43F0-E25D-6983FD45E5C6}"/>
              </a:ext>
            </a:extLst>
          </p:cNvPr>
          <p:cNvCxnSpPr>
            <a:cxnSpLocks/>
          </p:cNvCxnSpPr>
          <p:nvPr/>
        </p:nvCxnSpPr>
        <p:spPr>
          <a:xfrm flipH="1">
            <a:off x="3715419" y="3532480"/>
            <a:ext cx="1769494" cy="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>
            <a:extLst>
              <a:ext uri="{FF2B5EF4-FFF2-40B4-BE49-F238E27FC236}">
                <a16:creationId xmlns:a16="http://schemas.microsoft.com/office/drawing/2014/main" id="{312A70D9-A78F-A860-87AF-434CEB50D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64" y="2028615"/>
            <a:ext cx="3276600" cy="2677652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D2D6E58E-A90F-5988-596E-AEC674B5A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451" y="2880582"/>
            <a:ext cx="838200" cy="103533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877A977C-121E-6132-C7D0-3C891F1AE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451" y="1505518"/>
            <a:ext cx="5741994" cy="36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5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Document 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7C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 io faccio backend !?!?!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EB648B8-6729-0C9D-F693-DDA99ADDD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284" y="562380"/>
            <a:ext cx="5685316" cy="531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7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Maybe …</a:t>
            </a:r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F4724045-D74F-2E78-CE04-4A93FAEE4EE8}"/>
              </a:ext>
            </a:extLst>
          </p:cNvPr>
          <p:cNvSpPr/>
          <p:nvPr/>
        </p:nvSpPr>
        <p:spPr bwMode="auto">
          <a:xfrm>
            <a:off x="1315987" y="1591314"/>
            <a:ext cx="3582987" cy="2389188"/>
          </a:xfrm>
          <a:prstGeom prst="ellipse">
            <a:avLst/>
          </a:prstGeom>
          <a:solidFill>
            <a:srgbClr val="B78DE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The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lowest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level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of knowledge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when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we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make a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lot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of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decisions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about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the future system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7D810F57-CA89-BD3D-5C5C-4B6893C4B439}"/>
              </a:ext>
            </a:extLst>
          </p:cNvPr>
          <p:cNvSpPr/>
          <p:nvPr/>
        </p:nvSpPr>
        <p:spPr bwMode="auto">
          <a:xfrm>
            <a:off x="6543870" y="2785908"/>
            <a:ext cx="3696795" cy="2514600"/>
          </a:xfrm>
          <a:prstGeom prst="ellipse">
            <a:avLst/>
          </a:prstGeom>
          <a:solidFill>
            <a:srgbClr val="B78DE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dirty="0">
              <a:solidFill>
                <a:srgbClr val="7030A0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It’s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easy to make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things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complicated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,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but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it’s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complicated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to make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them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simple</a:t>
            </a:r>
            <a:endParaRPr lang="it-IT" dirty="0">
              <a:solidFill>
                <a:srgbClr val="7030A0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 </a:t>
            </a:r>
            <a:r>
              <a:rPr lang="en-GB" dirty="0" err="1"/>
              <a:t>problema</a:t>
            </a:r>
            <a:r>
              <a:rPr lang="en-GB" dirty="0"/>
              <a:t> </a:t>
            </a:r>
            <a:r>
              <a:rPr lang="en-GB" dirty="0" err="1"/>
              <a:t>c’è</a:t>
            </a:r>
            <a:r>
              <a:rPr lang="en-GB" dirty="0"/>
              <a:t>?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4BA37E3-600D-B85D-2FDF-2D63DB672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454" y="1409525"/>
            <a:ext cx="3825572" cy="4038950"/>
          </a:xfrm>
          <a:prstGeom prst="rect">
            <a:avLst/>
          </a:prstGeom>
        </p:spPr>
      </p:pic>
      <p:sp>
        <p:nvSpPr>
          <p:cNvPr id="4" name="Ovale 3">
            <a:extLst>
              <a:ext uri="{FF2B5EF4-FFF2-40B4-BE49-F238E27FC236}">
                <a16:creationId xmlns:a16="http://schemas.microsoft.com/office/drawing/2014/main" id="{2E9C2795-E095-611B-7FF7-F3CCAF989110}"/>
              </a:ext>
            </a:extLst>
          </p:cNvPr>
          <p:cNvSpPr/>
          <p:nvPr/>
        </p:nvSpPr>
        <p:spPr bwMode="auto">
          <a:xfrm>
            <a:off x="5072976" y="1409525"/>
            <a:ext cx="3810000" cy="2133600"/>
          </a:xfrm>
          <a:prstGeom prst="ellipse">
            <a:avLst/>
          </a:prstGeom>
          <a:solidFill>
            <a:srgbClr val="B78DE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Risk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comes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from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not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knowing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what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you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are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doing</a:t>
            </a:r>
            <a:endParaRPr lang="it-IT" dirty="0">
              <a:solidFill>
                <a:srgbClr val="7030A0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>
              <a:solidFill>
                <a:srgbClr val="7030A0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1400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(Warren Buffet)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D1B71B0A-7BC1-1AC0-C21E-76EA5C6A3712}"/>
              </a:ext>
            </a:extLst>
          </p:cNvPr>
          <p:cNvSpPr/>
          <p:nvPr/>
        </p:nvSpPr>
        <p:spPr bwMode="auto">
          <a:xfrm>
            <a:off x="7361239" y="3839445"/>
            <a:ext cx="3810000" cy="1752601"/>
          </a:xfrm>
          <a:prstGeom prst="ellipse">
            <a:avLst/>
          </a:prstGeom>
          <a:solidFill>
            <a:srgbClr val="B78DE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The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only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way to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decrease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ignorance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is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to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increase</a:t>
            </a:r>
            <a:r>
              <a:rPr lang="it-IT" dirty="0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solidFill>
                  <a:srgbClr val="7030A0"/>
                </a:solidFill>
                <a:ea typeface="Segoe UI" pitchFamily="34" charset="0"/>
                <a:cs typeface="Segoe UI" pitchFamily="34" charset="0"/>
              </a:rPr>
              <a:t>understanding</a:t>
            </a:r>
            <a:endParaRPr lang="it-IT" dirty="0">
              <a:solidFill>
                <a:srgbClr val="7030A0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97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 dove inizio?</a:t>
            </a:r>
          </a:p>
        </p:txBody>
      </p:sp>
      <p:pic>
        <p:nvPicPr>
          <p:cNvPr id="4" name="Immagine 3" descr="Immagine che contiene Biglietto Post-it, Arte bambini, muro, interno&#10;&#10;Descrizione generata automaticamente">
            <a:extLst>
              <a:ext uri="{FF2B5EF4-FFF2-40B4-BE49-F238E27FC236}">
                <a16:creationId xmlns:a16="http://schemas.microsoft.com/office/drawing/2014/main" id="{C35AE89F-8DAC-348D-B98C-75FE90FD3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04835"/>
            <a:ext cx="10905066" cy="37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8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EE2F23-A361-216F-8AEB-032FC07C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Ovviamente dai Test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518E4DD-D04A-13AC-DDDE-09B41895B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522" y="1675227"/>
            <a:ext cx="70589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61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137</Words>
  <Application>Microsoft Office PowerPoint</Application>
  <PresentationFormat>Widescreen</PresentationFormat>
  <Paragraphs>28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BDD in Blazor</vt:lpstr>
      <vt:lpstr>Un grazie agli sponsor</vt:lpstr>
      <vt:lpstr>E alle community che ci hanno supportato</vt:lpstr>
      <vt:lpstr>Scenario</vt:lpstr>
      <vt:lpstr>Ma io faccio backend !?!?!</vt:lpstr>
      <vt:lpstr>Maybe …</vt:lpstr>
      <vt:lpstr>Che problema c’è?</vt:lpstr>
      <vt:lpstr>Da dove inizio?</vt:lpstr>
      <vt:lpstr>Ovviamente dai Test</vt:lpstr>
      <vt:lpstr>What?</vt:lpstr>
      <vt:lpstr>Cosa ci serve?</vt:lpstr>
      <vt:lpstr>Demo</vt:lpstr>
      <vt:lpstr>About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Michele Aponte</dc:creator>
  <cp:lastModifiedBy>Acerbis Alberto</cp:lastModifiedBy>
  <cp:revision>37</cp:revision>
  <dcterms:created xsi:type="dcterms:W3CDTF">2022-05-07T17:10:36Z</dcterms:created>
  <dcterms:modified xsi:type="dcterms:W3CDTF">2023-05-19T19:58:49Z</dcterms:modified>
</cp:coreProperties>
</file>

<file path=docProps/thumbnail.jpeg>
</file>